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72B67170-BACD-4FFD-AB9D-988E8B46011F}"/>
    <pc:docChg chg="undo custSel modSld">
      <pc:chgData name="Lane, Stefanie" userId="4a8c6c9c-e558-4387-bb26-bde8015993b6" providerId="ADAL" clId="{72B67170-BACD-4FFD-AB9D-988E8B46011F}" dt="2022-10-13T22:46:08.387" v="36" actId="164"/>
      <pc:docMkLst>
        <pc:docMk/>
      </pc:docMkLst>
      <pc:sldChg chg="modSp">
        <pc:chgData name="Lane, Stefanie" userId="4a8c6c9c-e558-4387-bb26-bde8015993b6" providerId="ADAL" clId="{72B67170-BACD-4FFD-AB9D-988E8B46011F}" dt="2022-10-13T22:08:02.546" v="0" actId="732"/>
        <pc:sldMkLst>
          <pc:docMk/>
          <pc:sldMk cId="2772407880" sldId="256"/>
        </pc:sldMkLst>
        <pc:picChg chg="mod modCrop">
          <ac:chgData name="Lane, Stefanie" userId="4a8c6c9c-e558-4387-bb26-bde8015993b6" providerId="ADAL" clId="{72B67170-BACD-4FFD-AB9D-988E8B46011F}" dt="2022-10-13T22:08:02.546" v="0" actId="732"/>
          <ac:picMkLst>
            <pc:docMk/>
            <pc:sldMk cId="2772407880" sldId="256"/>
            <ac:picMk id="13" creationId="{DFCA2466-E6A2-49D6-BB21-32C95679876F}"/>
          </ac:picMkLst>
        </pc:picChg>
      </pc:sldChg>
      <pc:sldChg chg="addSp delSp modSp">
        <pc:chgData name="Lane, Stefanie" userId="4a8c6c9c-e558-4387-bb26-bde8015993b6" providerId="ADAL" clId="{72B67170-BACD-4FFD-AB9D-988E8B46011F}" dt="2022-10-13T22:46:08.387" v="36" actId="164"/>
        <pc:sldMkLst>
          <pc:docMk/>
          <pc:sldMk cId="3936456315" sldId="257"/>
        </pc:sldMkLst>
        <pc:grpChg chg="add mod topLvl">
          <ac:chgData name="Lane, Stefanie" userId="4a8c6c9c-e558-4387-bb26-bde8015993b6" providerId="ADAL" clId="{72B67170-BACD-4FFD-AB9D-988E8B46011F}" dt="2022-10-13T22:42:45.809" v="31" actId="164"/>
          <ac:grpSpMkLst>
            <pc:docMk/>
            <pc:sldMk cId="3936456315" sldId="257"/>
            <ac:grpSpMk id="11" creationId="{E450F716-84BB-4D30-AE7C-F08995AF32BC}"/>
          </ac:grpSpMkLst>
        </pc:grpChg>
        <pc:grpChg chg="add del mod">
          <ac:chgData name="Lane, Stefanie" userId="4a8c6c9c-e558-4387-bb26-bde8015993b6" providerId="ADAL" clId="{72B67170-BACD-4FFD-AB9D-988E8B46011F}" dt="2022-10-13T22:39:15.677" v="15" actId="165"/>
          <ac:grpSpMkLst>
            <pc:docMk/>
            <pc:sldMk cId="3936456315" sldId="257"/>
            <ac:grpSpMk id="12" creationId="{FBCF1041-DA3B-4D14-AF10-75E95696C7F1}"/>
          </ac:grpSpMkLst>
        </pc:grpChg>
        <pc:grpChg chg="add del mod topLvl">
          <ac:chgData name="Lane, Stefanie" userId="4a8c6c9c-e558-4387-bb26-bde8015993b6" providerId="ADAL" clId="{72B67170-BACD-4FFD-AB9D-988E8B46011F}" dt="2022-10-13T22:42:38.969" v="29" actId="478"/>
          <ac:grpSpMkLst>
            <pc:docMk/>
            <pc:sldMk cId="3936456315" sldId="257"/>
            <ac:grpSpMk id="13" creationId="{7BB0C98F-B531-4565-A545-F56FC4E21D29}"/>
          </ac:grpSpMkLst>
        </pc:grpChg>
        <pc:grpChg chg="add del mod">
          <ac:chgData name="Lane, Stefanie" userId="4a8c6c9c-e558-4387-bb26-bde8015993b6" providerId="ADAL" clId="{72B67170-BACD-4FFD-AB9D-988E8B46011F}" dt="2022-10-13T22:42:09.989" v="21" actId="478"/>
          <ac:grpSpMkLst>
            <pc:docMk/>
            <pc:sldMk cId="3936456315" sldId="257"/>
            <ac:grpSpMk id="14" creationId="{275C6D8B-3347-4345-B7B4-614FE0B9830C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19" creationId="{88EF54A7-D39B-4FA9-A03B-62F0E53C73D2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22" creationId="{C4D03090-C9F4-48F1-B13B-71175757D5F2}"/>
          </ac:grpSpMkLst>
        </pc:grpChg>
        <pc:picChg chg="add del mod topLvl modCrop">
          <ac:chgData name="Lane, Stefanie" userId="4a8c6c9c-e558-4387-bb26-bde8015993b6" providerId="ADAL" clId="{72B67170-BACD-4FFD-AB9D-988E8B46011F}" dt="2022-10-13T22:42:09.989" v="21" actId="478"/>
          <ac:picMkLst>
            <pc:docMk/>
            <pc:sldMk cId="3936456315" sldId="257"/>
            <ac:picMk id="7" creationId="{1C5D49FF-FC30-4758-93C8-2C8367DA21C4}"/>
          </ac:picMkLst>
        </pc:picChg>
        <pc:picChg chg="add del mod topLvl modCrop">
          <ac:chgData name="Lane, Stefanie" userId="4a8c6c9c-e558-4387-bb26-bde8015993b6" providerId="ADAL" clId="{72B67170-BACD-4FFD-AB9D-988E8B46011F}" dt="2022-10-13T22:42:38.969" v="29" actId="478"/>
          <ac:picMkLst>
            <pc:docMk/>
            <pc:sldMk cId="3936456315" sldId="257"/>
            <ac:picMk id="8" creationId="{E240B32D-FF59-4B0F-B0E6-2E9446B5095E}"/>
          </ac:picMkLst>
        </pc:picChg>
        <pc:picChg chg="add mod">
          <ac:chgData name="Lane, Stefanie" userId="4a8c6c9c-e558-4387-bb26-bde8015993b6" providerId="ADAL" clId="{72B67170-BACD-4FFD-AB9D-988E8B46011F}" dt="2022-10-13T22:38:45.657" v="10" actId="164"/>
          <ac:picMkLst>
            <pc:docMk/>
            <pc:sldMk cId="3936456315" sldId="257"/>
            <ac:picMk id="9" creationId="{B719A5FA-3CC8-4B99-A9FF-ADE13C4D96EF}"/>
          </ac:picMkLst>
        </pc:picChg>
        <pc:picChg chg="add mod">
          <ac:chgData name="Lane, Stefanie" userId="4a8c6c9c-e558-4387-bb26-bde8015993b6" providerId="ADAL" clId="{72B67170-BACD-4FFD-AB9D-988E8B46011F}" dt="2022-10-13T22:38:51.227" v="13" actId="1037"/>
          <ac:picMkLst>
            <pc:docMk/>
            <pc:sldMk cId="3936456315" sldId="257"/>
            <ac:picMk id="10" creationId="{1FBB2F80-B95B-4ED8-8321-00F890F4DC04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6" creationId="{1F011A55-6D79-4BCD-BECA-7EDD3F66FA09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8" creationId="{3298D42F-391D-457D-A311-EDD2943477CC}"/>
          </ac:picMkLst>
        </pc:picChg>
        <pc:picChg chg="add mod modCrop">
          <ac:chgData name="Lane, Stefanie" userId="4a8c6c9c-e558-4387-bb26-bde8015993b6" providerId="ADAL" clId="{72B67170-BACD-4FFD-AB9D-988E8B46011F}" dt="2022-10-13T22:46:08.387" v="36" actId="164"/>
          <ac:picMkLst>
            <pc:docMk/>
            <pc:sldMk cId="3936456315" sldId="257"/>
            <ac:picMk id="21" creationId="{9F1E5CF5-98DA-4D1C-9B65-F228E0B818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2D1873-7A0D-4B6D-B887-510BCDD6F026}"/>
              </a:ext>
            </a:extLst>
          </p:cNvPr>
          <p:cNvGrpSpPr/>
          <p:nvPr/>
        </p:nvGrpSpPr>
        <p:grpSpPr>
          <a:xfrm>
            <a:off x="952500" y="0"/>
            <a:ext cx="10832261" cy="6673362"/>
            <a:chOff x="952500" y="0"/>
            <a:chExt cx="10832261" cy="6673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CA2466-E6A2-49D6-BB21-32C956798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92"/>
            <a:stretch/>
          </p:blipFill>
          <p:spPr>
            <a:xfrm>
              <a:off x="952500" y="0"/>
              <a:ext cx="10287000" cy="667336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88CA2-D04B-4AD5-AE01-85092FFA45DF}"/>
                </a:ext>
              </a:extLst>
            </p:cNvPr>
            <p:cNvSpPr/>
            <p:nvPr/>
          </p:nvSpPr>
          <p:spPr>
            <a:xfrm>
              <a:off x="9680331" y="413238"/>
              <a:ext cx="1559169" cy="2277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D292E-669F-458C-9DC4-5583E4582B35}"/>
                </a:ext>
              </a:extLst>
            </p:cNvPr>
            <p:cNvSpPr/>
            <p:nvPr/>
          </p:nvSpPr>
          <p:spPr>
            <a:xfrm>
              <a:off x="9513277" y="3745523"/>
              <a:ext cx="1726223" cy="2215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CE9DA5-1795-48AC-B8D0-EEE24859E2F3}"/>
                </a:ext>
              </a:extLst>
            </p:cNvPr>
            <p:cNvGrpSpPr/>
            <p:nvPr/>
          </p:nvGrpSpPr>
          <p:grpSpPr>
            <a:xfrm>
              <a:off x="10025691" y="1947276"/>
              <a:ext cx="1759070" cy="2682094"/>
              <a:chOff x="4647121" y="785004"/>
              <a:chExt cx="1759070" cy="268209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1F3F26-DCFD-4811-9155-274563684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14" t="5891" r="-1" b="81404"/>
              <a:stretch/>
            </p:blipFill>
            <p:spPr>
              <a:xfrm>
                <a:off x="4647121" y="1966823"/>
                <a:ext cx="1572524" cy="8712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D1371B-6B55-48D4-9799-DC3FA707F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76615" b="14213"/>
              <a:stretch/>
            </p:blipFill>
            <p:spPr>
              <a:xfrm>
                <a:off x="4647121" y="2838090"/>
                <a:ext cx="1759070" cy="6290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A99E35-C616-40CC-A18E-3B956D2F74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51384" b="32515"/>
              <a:stretch/>
            </p:blipFill>
            <p:spPr>
              <a:xfrm>
                <a:off x="4647121" y="785004"/>
                <a:ext cx="1759070" cy="1104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24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4D03090-C9F4-48F1-B13B-71175757D5F2}"/>
              </a:ext>
            </a:extLst>
          </p:cNvPr>
          <p:cNvGrpSpPr/>
          <p:nvPr/>
        </p:nvGrpSpPr>
        <p:grpSpPr>
          <a:xfrm>
            <a:off x="254976" y="0"/>
            <a:ext cx="10761786" cy="6858000"/>
            <a:chOff x="254976" y="0"/>
            <a:chExt cx="10761786" cy="685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F54A7-D39B-4FA9-A03B-62F0E53C73D2}"/>
                </a:ext>
              </a:extLst>
            </p:cNvPr>
            <p:cNvGrpSpPr/>
            <p:nvPr/>
          </p:nvGrpSpPr>
          <p:grpSpPr>
            <a:xfrm>
              <a:off x="254977" y="0"/>
              <a:ext cx="10761785" cy="6858000"/>
              <a:chOff x="254977" y="0"/>
              <a:chExt cx="10761785" cy="6858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0F716-84BB-4D30-AE7C-F08995AF32BC}"/>
                  </a:ext>
                </a:extLst>
              </p:cNvPr>
              <p:cNvGrpSpPr/>
              <p:nvPr/>
            </p:nvGrpSpPr>
            <p:grpSpPr>
              <a:xfrm>
                <a:off x="8707316" y="3050930"/>
                <a:ext cx="1759070" cy="1500275"/>
                <a:chOff x="10008107" y="3129095"/>
                <a:chExt cx="1759070" cy="150027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719A5FA-3CC8-4B99-A9FF-ADE13C4D96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14" t="5891" r="-1" b="81404"/>
                <a:stretch/>
              </p:blipFill>
              <p:spPr>
                <a:xfrm>
                  <a:off x="10025691" y="3129095"/>
                  <a:ext cx="1572524" cy="87126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BB2F80-B95B-4ED8-8321-00F890F4D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900" t="76615" b="14213"/>
                <a:stretch/>
              </p:blipFill>
              <p:spPr>
                <a:xfrm>
                  <a:off x="10008107" y="4000362"/>
                  <a:ext cx="1759070" cy="629008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011A55-6D79-4BCD-BECA-7EDD3F66FA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23"/>
              <a:stretch/>
            </p:blipFill>
            <p:spPr>
              <a:xfrm>
                <a:off x="254977" y="0"/>
                <a:ext cx="8021515" cy="6858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98D42F-391D-457D-A311-EDD2943477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87" r="77550" b="62436"/>
              <a:stretch/>
            </p:blipFill>
            <p:spPr>
              <a:xfrm>
                <a:off x="8707316" y="2038988"/>
                <a:ext cx="2309446" cy="89681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1E5CF5-98DA-4D1C-9B65-F228E0B81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4" b="50000"/>
            <a:stretch/>
          </p:blipFill>
          <p:spPr>
            <a:xfrm>
              <a:off x="254976" y="0"/>
              <a:ext cx="8021516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45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DE842-F0CD-464B-A74E-86DEE7B4D430}">
  <ds:schemaRefs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360018dd-41eb-4458-b1d4-4b46a95a2b02"/>
    <ds:schemaRef ds:uri="8c008993-a31f-4b40-b1f3-88dd9c6e192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Stefanie Lane</cp:lastModifiedBy>
  <cp:revision>9</cp:revision>
  <dcterms:created xsi:type="dcterms:W3CDTF">2022-10-13T21:08:07Z</dcterms:created>
  <dcterms:modified xsi:type="dcterms:W3CDTF">2022-10-13T22:46:23Z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